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9" r:id="rId3"/>
    <p:sldId id="257" r:id="rId4"/>
    <p:sldId id="268" r:id="rId5"/>
    <p:sldId id="258" r:id="rId6"/>
    <p:sldId id="259" r:id="rId7"/>
    <p:sldId id="260" r:id="rId8"/>
    <p:sldId id="263" r:id="rId9"/>
    <p:sldId id="262" r:id="rId10"/>
    <p:sldId id="270" r:id="rId11"/>
    <p:sldId id="264" r:id="rId12"/>
    <p:sldId id="265" r:id="rId13"/>
    <p:sldId id="267" r:id="rId14"/>
    <p:sldId id="272" r:id="rId15"/>
    <p:sldId id="273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9C07"/>
    <a:srgbClr val="042C50"/>
    <a:srgbClr val="B77D1B"/>
    <a:srgbClr val="7F64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33" autoAdjust="0"/>
  </p:normalViewPr>
  <p:slideViewPr>
    <p:cSldViewPr snapToGrid="0">
      <p:cViewPr varScale="1">
        <p:scale>
          <a:sx n="76" d="100"/>
          <a:sy n="76" d="100"/>
        </p:scale>
        <p:origin x="107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3019A2-1D76-47F3-9AA6-91A100B8D564}" type="datetimeFigureOut">
              <a:rPr lang="pt-BR" smtClean="0"/>
              <a:t>20/09/2023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4B49EC-C925-4213-B1AF-3625308878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7608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just"/>
            <a:r>
              <a:rPr lang="en-US" sz="1200" dirty="0" err="1">
                <a:solidFill>
                  <a:srgbClr val="333333"/>
                </a:solidFill>
                <a:ea typeface="+mn-lt"/>
                <a:cs typeface="+mn-lt"/>
              </a:rPr>
              <a:t>WeBid</a:t>
            </a:r>
            <a:r>
              <a:rPr lang="en-US" sz="1200" dirty="0">
                <a:solidFill>
                  <a:srgbClr val="333333"/>
                </a:solidFill>
                <a:ea typeface="+mn-lt"/>
                <a:cs typeface="+mn-lt"/>
              </a:rPr>
              <a:t> is a safe and easy platform to help you trade your tokenized assets. </a:t>
            </a:r>
          </a:p>
          <a:p>
            <a:pPr lvl="1" algn="just"/>
            <a:endParaRPr lang="en-US" sz="1200" dirty="0">
              <a:solidFill>
                <a:srgbClr val="333333"/>
              </a:solidFill>
              <a:ea typeface="+mn-lt"/>
              <a:cs typeface="+mn-lt"/>
            </a:endParaRPr>
          </a:p>
          <a:p>
            <a:pPr lvl="1" algn="just"/>
            <a:r>
              <a:rPr lang="en-US" sz="1050" dirty="0">
                <a:cs typeface="Calibri"/>
              </a:rPr>
              <a:t>- </a:t>
            </a:r>
            <a:r>
              <a:rPr lang="en-US" sz="1200" dirty="0">
                <a:solidFill>
                  <a:srgbClr val="333333"/>
                </a:solidFill>
                <a:ea typeface="+mn-lt"/>
                <a:cs typeface="+mn-lt"/>
              </a:rPr>
              <a:t>You could auction a token representing a fraction of your </a:t>
            </a:r>
            <a:r>
              <a:rPr lang="en-US" sz="1200" dirty="0" err="1">
                <a:solidFill>
                  <a:srgbClr val="333333"/>
                </a:solidFill>
                <a:ea typeface="+mn-lt"/>
                <a:cs typeface="+mn-lt"/>
              </a:rPr>
              <a:t>appartament</a:t>
            </a:r>
            <a:r>
              <a:rPr lang="en-US" sz="1200" dirty="0">
                <a:solidFill>
                  <a:srgbClr val="333333"/>
                </a:solidFill>
                <a:ea typeface="+mn-lt"/>
                <a:cs typeface="+mn-lt"/>
              </a:rPr>
              <a:t>. </a:t>
            </a:r>
          </a:p>
          <a:p>
            <a:pPr lvl="1" algn="just"/>
            <a:r>
              <a:rPr lang="en-US" sz="1200" dirty="0">
                <a:solidFill>
                  <a:srgbClr val="333333"/>
                </a:solidFill>
                <a:ea typeface="+mn-lt"/>
                <a:cs typeface="+mn-lt"/>
              </a:rPr>
              <a:t>- You could trade your financial token assets.</a:t>
            </a:r>
          </a:p>
          <a:p>
            <a:pPr lvl="1" algn="just"/>
            <a:r>
              <a:rPr lang="en-US" sz="1200" dirty="0">
                <a:solidFill>
                  <a:srgbClr val="333333"/>
                </a:solidFill>
                <a:ea typeface="+mn-lt"/>
                <a:cs typeface="+mn-lt"/>
              </a:rPr>
              <a:t>- Or maybe you can rent your tokenized </a:t>
            </a:r>
            <a:r>
              <a:rPr lang="en-US" sz="1200" dirty="0" err="1">
                <a:solidFill>
                  <a:srgbClr val="333333"/>
                </a:solidFill>
                <a:ea typeface="+mn-lt"/>
                <a:cs typeface="+mn-lt"/>
              </a:rPr>
              <a:t>appartament</a:t>
            </a:r>
            <a:r>
              <a:rPr lang="en-US" sz="1200" dirty="0">
                <a:solidFill>
                  <a:srgbClr val="333333"/>
                </a:solidFill>
                <a:ea typeface="+mn-lt"/>
                <a:cs typeface="+mn-lt"/>
              </a:rPr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B49EC-C925-4213-B1AF-36253088782F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5579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B49EC-C925-4213-B1AF-36253088782F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8122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B49EC-C925-4213-B1AF-36253088782F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1694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Now</a:t>
            </a:r>
            <a:r>
              <a:rPr lang="pt-BR" dirty="0"/>
              <a:t> </a:t>
            </a:r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will</a:t>
            </a:r>
            <a:r>
              <a:rPr lang="pt-BR" dirty="0"/>
              <a:t> </a:t>
            </a:r>
            <a:r>
              <a:rPr lang="pt-BR" dirty="0" err="1"/>
              <a:t>run</a:t>
            </a:r>
            <a:r>
              <a:rPr lang="pt-BR" dirty="0"/>
              <a:t> a </a:t>
            </a:r>
            <a:r>
              <a:rPr lang="pt-BR" dirty="0" err="1"/>
              <a:t>small</a:t>
            </a:r>
            <a:r>
              <a:rPr lang="pt-BR" dirty="0"/>
              <a:t> demo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our</a:t>
            </a:r>
            <a:r>
              <a:rPr lang="pt-BR" dirty="0"/>
              <a:t> MVP.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 err="1"/>
              <a:t>Since</a:t>
            </a:r>
            <a:r>
              <a:rPr lang="pt-BR" dirty="0"/>
              <a:t> </a:t>
            </a:r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don`t</a:t>
            </a:r>
            <a:r>
              <a:rPr lang="pt-BR" dirty="0"/>
              <a:t> </a:t>
            </a:r>
            <a:r>
              <a:rPr lang="pt-BR" dirty="0" err="1"/>
              <a:t>have</a:t>
            </a:r>
            <a:r>
              <a:rPr lang="pt-BR" dirty="0"/>
              <a:t> </a:t>
            </a:r>
            <a:r>
              <a:rPr lang="pt-BR" dirty="0" err="1"/>
              <a:t>yet</a:t>
            </a:r>
            <a:r>
              <a:rPr lang="pt-BR" dirty="0"/>
              <a:t> a </a:t>
            </a:r>
            <a:r>
              <a:rPr lang="pt-BR" dirty="0" err="1"/>
              <a:t>apartment</a:t>
            </a:r>
            <a:r>
              <a:rPr lang="pt-BR" dirty="0"/>
              <a:t> in </a:t>
            </a:r>
            <a:r>
              <a:rPr lang="pt-BR" dirty="0" err="1"/>
              <a:t>Copabacana</a:t>
            </a:r>
            <a:r>
              <a:rPr lang="pt-BR" dirty="0"/>
              <a:t>, </a:t>
            </a:r>
            <a:r>
              <a:rPr lang="pt-BR" dirty="0" err="1"/>
              <a:t>will</a:t>
            </a:r>
            <a:r>
              <a:rPr lang="pt-BR" dirty="0"/>
              <a:t> </a:t>
            </a:r>
            <a:r>
              <a:rPr lang="pt-BR" dirty="0" err="1"/>
              <a:t>be</a:t>
            </a:r>
            <a:r>
              <a:rPr lang="pt-BR" dirty="0"/>
              <a:t> </a:t>
            </a:r>
            <a:r>
              <a:rPr lang="pt-BR" dirty="0" err="1"/>
              <a:t>doing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auction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/>
              <a:t>awesome</a:t>
            </a:r>
            <a:r>
              <a:rPr lang="pt-BR" dirty="0"/>
              <a:t> t-</a:t>
            </a:r>
            <a:r>
              <a:rPr lang="pt-BR" dirty="0" err="1"/>
              <a:t>shirt</a:t>
            </a:r>
            <a:r>
              <a:rPr lang="pt-BR" dirty="0"/>
              <a:t>. 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B49EC-C925-4213-B1AF-36253088782F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2662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Now</a:t>
            </a:r>
            <a:r>
              <a:rPr lang="pt-BR" dirty="0"/>
              <a:t> </a:t>
            </a:r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will</a:t>
            </a:r>
            <a:r>
              <a:rPr lang="pt-BR" dirty="0"/>
              <a:t> </a:t>
            </a:r>
            <a:r>
              <a:rPr lang="pt-BR" dirty="0" err="1"/>
              <a:t>run</a:t>
            </a:r>
            <a:r>
              <a:rPr lang="pt-BR" dirty="0"/>
              <a:t> a </a:t>
            </a:r>
            <a:r>
              <a:rPr lang="pt-BR" dirty="0" err="1"/>
              <a:t>small</a:t>
            </a:r>
            <a:r>
              <a:rPr lang="pt-BR" dirty="0"/>
              <a:t> demo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our</a:t>
            </a:r>
            <a:r>
              <a:rPr lang="pt-BR" dirty="0"/>
              <a:t> MVP.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 err="1"/>
              <a:t>Since</a:t>
            </a:r>
            <a:r>
              <a:rPr lang="pt-BR" dirty="0"/>
              <a:t> </a:t>
            </a:r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don`t</a:t>
            </a:r>
            <a:r>
              <a:rPr lang="pt-BR" dirty="0"/>
              <a:t> </a:t>
            </a:r>
            <a:r>
              <a:rPr lang="pt-BR" dirty="0" err="1"/>
              <a:t>have</a:t>
            </a:r>
            <a:r>
              <a:rPr lang="pt-BR" dirty="0"/>
              <a:t> </a:t>
            </a:r>
            <a:r>
              <a:rPr lang="pt-BR" dirty="0" err="1"/>
              <a:t>yet</a:t>
            </a:r>
            <a:r>
              <a:rPr lang="pt-BR" dirty="0"/>
              <a:t> a </a:t>
            </a:r>
            <a:r>
              <a:rPr lang="pt-BR" dirty="0" err="1"/>
              <a:t>apartment</a:t>
            </a:r>
            <a:r>
              <a:rPr lang="pt-BR" dirty="0"/>
              <a:t> in </a:t>
            </a:r>
            <a:r>
              <a:rPr lang="pt-BR" dirty="0" err="1"/>
              <a:t>Copabacana</a:t>
            </a:r>
            <a:r>
              <a:rPr lang="pt-BR" dirty="0"/>
              <a:t>, </a:t>
            </a:r>
            <a:r>
              <a:rPr lang="pt-BR" dirty="0" err="1"/>
              <a:t>will</a:t>
            </a:r>
            <a:r>
              <a:rPr lang="pt-BR" dirty="0"/>
              <a:t> </a:t>
            </a:r>
            <a:r>
              <a:rPr lang="pt-BR" dirty="0" err="1"/>
              <a:t>be</a:t>
            </a:r>
            <a:r>
              <a:rPr lang="pt-BR" dirty="0"/>
              <a:t> </a:t>
            </a:r>
            <a:r>
              <a:rPr lang="pt-BR" dirty="0" err="1"/>
              <a:t>doing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auction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/>
              <a:t>awesome</a:t>
            </a:r>
            <a:r>
              <a:rPr lang="pt-BR" dirty="0"/>
              <a:t> t-</a:t>
            </a:r>
            <a:r>
              <a:rPr lang="pt-BR" dirty="0" err="1"/>
              <a:t>shirt</a:t>
            </a:r>
            <a:r>
              <a:rPr lang="pt-BR" dirty="0"/>
              <a:t>. 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B49EC-C925-4213-B1AF-36253088782F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5510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Now</a:t>
            </a:r>
            <a:r>
              <a:rPr lang="pt-BR" dirty="0"/>
              <a:t> </a:t>
            </a:r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will</a:t>
            </a:r>
            <a:r>
              <a:rPr lang="pt-BR" dirty="0"/>
              <a:t> </a:t>
            </a:r>
            <a:r>
              <a:rPr lang="pt-BR" dirty="0" err="1"/>
              <a:t>run</a:t>
            </a:r>
            <a:r>
              <a:rPr lang="pt-BR" dirty="0"/>
              <a:t> a </a:t>
            </a:r>
            <a:r>
              <a:rPr lang="pt-BR" dirty="0" err="1"/>
              <a:t>small</a:t>
            </a:r>
            <a:r>
              <a:rPr lang="pt-BR" dirty="0"/>
              <a:t> demo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our</a:t>
            </a:r>
            <a:r>
              <a:rPr lang="pt-BR" dirty="0"/>
              <a:t> MVP.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 err="1"/>
              <a:t>Since</a:t>
            </a:r>
            <a:r>
              <a:rPr lang="pt-BR" dirty="0"/>
              <a:t> </a:t>
            </a:r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don`t</a:t>
            </a:r>
            <a:r>
              <a:rPr lang="pt-BR" dirty="0"/>
              <a:t> </a:t>
            </a:r>
            <a:r>
              <a:rPr lang="pt-BR" dirty="0" err="1"/>
              <a:t>have</a:t>
            </a:r>
            <a:r>
              <a:rPr lang="pt-BR" dirty="0"/>
              <a:t> </a:t>
            </a:r>
            <a:r>
              <a:rPr lang="pt-BR" dirty="0" err="1"/>
              <a:t>yet</a:t>
            </a:r>
            <a:r>
              <a:rPr lang="pt-BR" dirty="0"/>
              <a:t> a </a:t>
            </a:r>
            <a:r>
              <a:rPr lang="pt-BR" dirty="0" err="1"/>
              <a:t>apartment</a:t>
            </a:r>
            <a:r>
              <a:rPr lang="pt-BR" dirty="0"/>
              <a:t> in </a:t>
            </a:r>
            <a:r>
              <a:rPr lang="pt-BR" dirty="0" err="1"/>
              <a:t>Copabacana</a:t>
            </a:r>
            <a:r>
              <a:rPr lang="pt-BR" dirty="0"/>
              <a:t>, </a:t>
            </a:r>
            <a:r>
              <a:rPr lang="pt-BR" dirty="0" err="1"/>
              <a:t>will</a:t>
            </a:r>
            <a:r>
              <a:rPr lang="pt-BR" dirty="0"/>
              <a:t> </a:t>
            </a:r>
            <a:r>
              <a:rPr lang="pt-BR" dirty="0" err="1"/>
              <a:t>be</a:t>
            </a:r>
            <a:r>
              <a:rPr lang="pt-BR" dirty="0"/>
              <a:t> </a:t>
            </a:r>
            <a:r>
              <a:rPr lang="pt-BR" dirty="0" err="1"/>
              <a:t>doing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auction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/>
              <a:t>awesome</a:t>
            </a:r>
            <a:r>
              <a:rPr lang="pt-BR" dirty="0"/>
              <a:t> t-</a:t>
            </a:r>
            <a:r>
              <a:rPr lang="pt-BR" dirty="0" err="1"/>
              <a:t>shirt</a:t>
            </a:r>
            <a:r>
              <a:rPr lang="pt-BR" dirty="0"/>
              <a:t>. 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B49EC-C925-4213-B1AF-36253088782F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9422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2F7BD9-75F3-CBA7-DC59-A63D939B0E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38EB69C-CC37-F80C-3BF2-E6416FF951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78E12A-8641-D8A0-872A-E7BD18348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5FFC6-9E7C-463C-940A-F876625A01FD}" type="datetimeFigureOut">
              <a:rPr lang="pt-BR" smtClean="0"/>
              <a:t>20/09/2023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D2C117-ED3F-1A3C-78C8-652E3B933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D304423-FE12-C63A-C802-DDE5C1FE6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52DC-CF8A-4474-90BF-751B4FC30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3894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FD7405-77AE-F63D-4611-A3EA882AF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9F73CD7-C7C0-4560-5ABE-56B42F58CF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C91B50-CA89-E980-17FD-91C20A59F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5FFC6-9E7C-463C-940A-F876625A01FD}" type="datetimeFigureOut">
              <a:rPr lang="pt-BR" smtClean="0"/>
              <a:t>20/09/2023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095BBA-CF97-EAA0-B01A-CDC2A0B50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5D10DDE-0D2F-87A8-9F7F-0AD36319F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52DC-CF8A-4474-90BF-751B4FC30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5319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5AE7B5D-9470-7F7A-FB67-A3C7D7D426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F1C7238-65DD-B74E-7EF0-608FFF5F80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FAE5C33-7CB7-62F6-2FF7-BCDE446EE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5FFC6-9E7C-463C-940A-F876625A01FD}" type="datetimeFigureOut">
              <a:rPr lang="pt-BR" smtClean="0"/>
              <a:t>20/09/2023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82B731-DE63-5779-64D4-AB474D139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93FF2BD-BD8A-BDB2-DF2F-7F86D8795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52DC-CF8A-4474-90BF-751B4FC30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4641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358141-EF9F-B8D2-EDC3-2762D86A4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2F3422-48B8-B652-5C20-1B97FBA69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7C1C42A-B6AF-2319-3D6D-99075CAED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5FFC6-9E7C-463C-940A-F876625A01FD}" type="datetimeFigureOut">
              <a:rPr lang="pt-BR" smtClean="0"/>
              <a:t>20/09/2023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57A630-4AB7-AD76-C1AE-BD3E256B0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F0A170-9409-A358-29F5-E8F408B98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52DC-CF8A-4474-90BF-751B4FC30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17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18F061-5E2C-B307-320E-CC73B2C9C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77F23C2-E27A-F455-7F40-45AC57390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80978AA-1AF8-C330-A823-5215946ED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5FFC6-9E7C-463C-940A-F876625A01FD}" type="datetimeFigureOut">
              <a:rPr lang="pt-BR" smtClean="0"/>
              <a:t>20/09/2023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8592379-F63F-7181-6A3E-95E7EB947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FC5DF1-CD36-8B95-2843-30D8A71E2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52DC-CF8A-4474-90BF-751B4FC30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4755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11A3E8-9A30-C488-96AC-3E4152E5A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2AF972-D0E3-89DD-9DB2-57CCD90E3D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AF275F1-7A09-F3D9-3BEF-513DE0C637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2B4854C-8B8D-FA97-FF14-7EF0D8974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5FFC6-9E7C-463C-940A-F876625A01FD}" type="datetimeFigureOut">
              <a:rPr lang="pt-BR" smtClean="0"/>
              <a:t>20/09/2023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C5A1DEA-3C10-33E0-D428-F6819DB39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6C4D5DC-D99F-4C92-CA06-179CE1DF8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52DC-CF8A-4474-90BF-751B4FC30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94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41933C-A590-164C-4CA1-B1EE9C9D1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A797684-887B-F78C-A795-0D8C15334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7AFC5C7-4832-E760-F3C1-F35B5ABD9E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CB7B0C7-7154-31C0-51EC-193D4C9218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0E5255A-8C53-AD58-B5C0-53060ED70A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D87C54E-067A-E76E-B957-99F5DFD3F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5FFC6-9E7C-463C-940A-F876625A01FD}" type="datetimeFigureOut">
              <a:rPr lang="pt-BR" smtClean="0"/>
              <a:t>20/09/2023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B8E00C4-DDB5-C1BE-48A9-F56EA6F00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6D95AEF-E3CE-CE54-4F6F-93365577D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52DC-CF8A-4474-90BF-751B4FC30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9446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D4461E-E17B-4C16-9B12-E741C356E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B3FDF13-3E3C-F034-1D7C-6CD52DA0C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5FFC6-9E7C-463C-940A-F876625A01FD}" type="datetimeFigureOut">
              <a:rPr lang="pt-BR" smtClean="0"/>
              <a:t>20/09/2023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E5AF47D-8411-2A5F-15D2-CA0E1DA16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20D9B86-2F44-320A-58F1-1B2F1B14B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52DC-CF8A-4474-90BF-751B4FC30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94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9BCF825-3BD7-C6D0-F076-E6293A342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5FFC6-9E7C-463C-940A-F876625A01FD}" type="datetimeFigureOut">
              <a:rPr lang="pt-BR" smtClean="0"/>
              <a:t>20/09/2023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C8038BB-1C35-2F4D-28F5-D912ECF5A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2879EF6-E342-7307-6261-80B9AC67D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52DC-CF8A-4474-90BF-751B4FC30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2615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FAED2-5309-CE0C-8F3D-E312E624D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427B13-533B-8039-2286-A1341EE06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DA51D40-DAE6-4E0C-A4F9-E15C29BFF5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6C49486-28F1-8941-C23C-CB56D37DB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5FFC6-9E7C-463C-940A-F876625A01FD}" type="datetimeFigureOut">
              <a:rPr lang="pt-BR" smtClean="0"/>
              <a:t>20/09/2023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6D86E42-74EE-550B-4DA7-D25148238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5E8D67D-0ABE-D342-3D24-297A556EC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52DC-CF8A-4474-90BF-751B4FC30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727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14FAD8-0E03-62B2-BC20-0F7A0593D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4EE08E9-3EB3-4A0D-98CB-800B126E30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331A988-F8EE-2271-372C-0FF2F3D9A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29F3CB9-105C-5BF5-5D27-53116E610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5FFC6-9E7C-463C-940A-F876625A01FD}" type="datetimeFigureOut">
              <a:rPr lang="pt-BR" smtClean="0"/>
              <a:t>20/09/2023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05ED42C-3490-DC70-5AB0-7DEACE1AF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AAD29B6-D1E0-5751-0B61-BA6F14B00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C52DC-CF8A-4474-90BF-751B4FC30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9701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599CB72-3C93-DC0A-97E1-A069A87CE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40AC59A-F890-5904-56D9-22A8B6742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8B6763-2F97-1F96-F38E-C7A66FDE1B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5FFC6-9E7C-463C-940A-F876625A01FD}" type="datetimeFigureOut">
              <a:rPr lang="pt-BR" smtClean="0"/>
              <a:t>20/09/2023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912DEB-8166-F265-A5D1-B191AB1CE8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75D870-D922-0D04-F64E-57F0EAFCA8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C52DC-CF8A-4474-90BF-751B4FC306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0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.sv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e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8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36.svg"/><Relationship Id="rId4" Type="http://schemas.openxmlformats.org/officeDocument/2006/relationships/image" Target="../media/image9.sv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3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34.svg"/><Relationship Id="rId4" Type="http://schemas.openxmlformats.org/officeDocument/2006/relationships/image" Target="../media/image38.sv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sv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sv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svg"/><Relationship Id="rId7" Type="http://schemas.openxmlformats.org/officeDocument/2006/relationships/image" Target="../media/image20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A9BA7970-7DFB-D438-F032-F3EED9C30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38593166-C9A4-CE22-B781-348FED00D0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798445" y="-1059180"/>
            <a:ext cx="3371850" cy="52578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902220C4-F639-48E8-ADCD-F79CBA6222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04132" y="4198620"/>
            <a:ext cx="3609975" cy="3886200"/>
          </a:xfrm>
          <a:prstGeom prst="rect">
            <a:avLst/>
          </a:prstGeom>
        </p:spPr>
      </p:pic>
      <p:pic>
        <p:nvPicPr>
          <p:cNvPr id="8" name="Imagem 7" descr="Forma&#10;&#10;Descrição gerada automaticamente com confiança baixa">
            <a:extLst>
              <a:ext uri="{FF2B5EF4-FFF2-40B4-BE49-F238E27FC236}">
                <a16:creationId xmlns:a16="http://schemas.microsoft.com/office/drawing/2014/main" id="{DCAD4F34-36D0-C598-58A6-B9FAB446F977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245" y="1323404"/>
            <a:ext cx="4020691" cy="402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866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A9BA7970-7DFB-D438-F032-F3EED9C30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38593166-C9A4-CE22-B781-348FED00D0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798445" y="-1059180"/>
            <a:ext cx="3371850" cy="52578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902220C4-F639-48E8-ADCD-F79CBA6222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04132" y="4198620"/>
            <a:ext cx="3609975" cy="3886200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8DB72A94-A232-148B-68A8-DB4B9B10BD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45794" y="674078"/>
            <a:ext cx="3371850" cy="3161110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66D4539E-D26F-B341-5BC9-55709F2C593E}"/>
              </a:ext>
            </a:extLst>
          </p:cNvPr>
          <p:cNvSpPr txBox="1">
            <a:spLocks/>
          </p:cNvSpPr>
          <p:nvPr/>
        </p:nvSpPr>
        <p:spPr>
          <a:xfrm>
            <a:off x="2227385" y="4507876"/>
            <a:ext cx="7057291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bg1"/>
                </a:solidFill>
                <a:latin typeface="Arial Rounded MT Bold" panose="020F0704030504030204" pitchFamily="34" charset="0"/>
              </a:rPr>
              <a:t>$ 16 </a:t>
            </a:r>
            <a:r>
              <a:rPr lang="pt-BR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trillion</a:t>
            </a:r>
            <a:r>
              <a:rPr lang="pt-BR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by</a:t>
            </a:r>
            <a:r>
              <a:rPr lang="pt-BR" dirty="0">
                <a:solidFill>
                  <a:schemeClr val="bg1"/>
                </a:solidFill>
                <a:latin typeface="Arial Rounded MT Bold" panose="020F0704030504030204" pitchFamily="34" charset="0"/>
              </a:rPr>
              <a:t> 2030</a:t>
            </a:r>
          </a:p>
        </p:txBody>
      </p:sp>
    </p:spTree>
    <p:extLst>
      <p:ext uri="{BB962C8B-B14F-4D97-AF65-F5344CB8AC3E}">
        <p14:creationId xmlns:p14="http://schemas.microsoft.com/office/powerpoint/2010/main" val="408322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▶ WeBid -blusa">
            <a:hlinkClick r:id="" action="ppaction://media"/>
            <a:extLst>
              <a:ext uri="{FF2B5EF4-FFF2-40B4-BE49-F238E27FC236}">
                <a16:creationId xmlns:a16="http://schemas.microsoft.com/office/drawing/2014/main" id="{AD366C10-DDA2-7060-5E87-41FB4B1445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14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BEA80075-81D7-8995-3B66-DD515DFCC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74442">
            <a:off x="-2624680" y="-660360"/>
            <a:ext cx="3352800" cy="523875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C1C63507-A978-BA62-2823-8ADDFEE489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64090" y="3429000"/>
            <a:ext cx="3619500" cy="3886200"/>
          </a:xfrm>
          <a:prstGeom prst="rect">
            <a:avLst/>
          </a:prstGeom>
        </p:spPr>
      </p:pic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20331FFD-9058-A4E1-1008-ED8366C827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006" y="626267"/>
            <a:ext cx="5268445" cy="524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548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A9BA7970-7DFB-D438-F032-F3EED9C30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390"/>
            <a:ext cx="12192000" cy="6856610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2FEB7BE8-E404-B560-439A-754C8F08E318}"/>
              </a:ext>
            </a:extLst>
          </p:cNvPr>
          <p:cNvGrpSpPr>
            <a:grpSpLocks noChangeAspect="1"/>
          </p:cNvGrpSpPr>
          <p:nvPr/>
        </p:nvGrpSpPr>
        <p:grpSpPr>
          <a:xfrm>
            <a:off x="477520" y="797560"/>
            <a:ext cx="2885440" cy="2885440"/>
            <a:chOff x="629920" y="579120"/>
            <a:chExt cx="3408680" cy="3408680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4B3E61A3-A756-41C3-B995-95D671E4D1E6}"/>
                </a:ext>
              </a:extLst>
            </p:cNvPr>
            <p:cNvSpPr/>
            <p:nvPr/>
          </p:nvSpPr>
          <p:spPr>
            <a:xfrm>
              <a:off x="629920" y="579120"/>
              <a:ext cx="3408680" cy="340868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pic>
          <p:nvPicPr>
            <p:cNvPr id="3" name="Imagem 2" descr="Mulher de óculos sorrindo&#10;&#10;Descrição gerada automaticamente">
              <a:extLst>
                <a:ext uri="{FF2B5EF4-FFF2-40B4-BE49-F238E27FC236}">
                  <a16:creationId xmlns:a16="http://schemas.microsoft.com/office/drawing/2014/main" id="{60AA0692-458D-DC1E-B0C0-835CBE323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20" y="690880"/>
              <a:ext cx="3022600" cy="3022600"/>
            </a:xfrm>
            <a:prstGeom prst="ellipse">
              <a:avLst/>
            </a:prstGeom>
          </p:spPr>
        </p:pic>
      </p:grpSp>
      <p:sp>
        <p:nvSpPr>
          <p:cNvPr id="10" name="Elipse 9">
            <a:extLst>
              <a:ext uri="{FF2B5EF4-FFF2-40B4-BE49-F238E27FC236}">
                <a16:creationId xmlns:a16="http://schemas.microsoft.com/office/drawing/2014/main" id="{34841C9E-345A-B612-566D-A9E6BE09CF88}"/>
              </a:ext>
            </a:extLst>
          </p:cNvPr>
          <p:cNvSpPr/>
          <p:nvPr/>
        </p:nvSpPr>
        <p:spPr>
          <a:xfrm>
            <a:off x="2164080" y="3672840"/>
            <a:ext cx="2885440" cy="28854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0C041A3-13CD-D1F0-DA8F-94946B5808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" r="774"/>
          <a:stretch/>
        </p:blipFill>
        <p:spPr>
          <a:xfrm>
            <a:off x="2412644" y="3777605"/>
            <a:ext cx="2558624" cy="2558624"/>
          </a:xfrm>
          <a:prstGeom prst="ellipse">
            <a:avLst/>
          </a:prstGeom>
        </p:spPr>
      </p:pic>
      <p:grpSp>
        <p:nvGrpSpPr>
          <p:cNvPr id="23" name="Agrupar 22">
            <a:extLst>
              <a:ext uri="{FF2B5EF4-FFF2-40B4-BE49-F238E27FC236}">
                <a16:creationId xmlns:a16="http://schemas.microsoft.com/office/drawing/2014/main" id="{39B38AF0-673D-8460-64F3-158BA117E15C}"/>
              </a:ext>
            </a:extLst>
          </p:cNvPr>
          <p:cNvGrpSpPr/>
          <p:nvPr/>
        </p:nvGrpSpPr>
        <p:grpSpPr>
          <a:xfrm>
            <a:off x="4480560" y="624840"/>
            <a:ext cx="2885440" cy="2885440"/>
            <a:chOff x="4541520" y="624840"/>
            <a:chExt cx="2885440" cy="2885440"/>
          </a:xfrm>
        </p:grpSpPr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C0190CFB-F9ED-05BF-7357-5F97904D0E4B}"/>
                </a:ext>
              </a:extLst>
            </p:cNvPr>
            <p:cNvSpPr/>
            <p:nvPr/>
          </p:nvSpPr>
          <p:spPr>
            <a:xfrm>
              <a:off x="4541520" y="624840"/>
              <a:ext cx="2885440" cy="2885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98267DF4-3D57-CAFD-50C8-A73080E6B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00" b="12500"/>
            <a:stretch/>
          </p:blipFill>
          <p:spPr>
            <a:xfrm>
              <a:off x="4708804" y="892165"/>
              <a:ext cx="2558624" cy="2558624"/>
            </a:xfrm>
            <a:prstGeom prst="ellipse">
              <a:avLst/>
            </a:prstGeom>
          </p:spPr>
        </p:pic>
      </p:grpSp>
      <p:sp>
        <p:nvSpPr>
          <p:cNvPr id="20" name="Elipse 19">
            <a:extLst>
              <a:ext uri="{FF2B5EF4-FFF2-40B4-BE49-F238E27FC236}">
                <a16:creationId xmlns:a16="http://schemas.microsoft.com/office/drawing/2014/main" id="{3DDAB88B-B8B0-B1D0-0D45-74E93B632252}"/>
              </a:ext>
            </a:extLst>
          </p:cNvPr>
          <p:cNvSpPr/>
          <p:nvPr/>
        </p:nvSpPr>
        <p:spPr>
          <a:xfrm>
            <a:off x="8615680" y="855023"/>
            <a:ext cx="2885440" cy="28854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CACC13F9-472A-4A95-CE07-A86F32F619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/>
        </p:blipFill>
        <p:spPr>
          <a:xfrm>
            <a:off x="8854084" y="939468"/>
            <a:ext cx="2558624" cy="2558624"/>
          </a:xfrm>
          <a:prstGeom prst="ellipse">
            <a:avLst/>
          </a:prstGeom>
        </p:spPr>
      </p:pic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F173D0F-9672-3787-7700-E4723ECA737C}"/>
              </a:ext>
            </a:extLst>
          </p:cNvPr>
          <p:cNvGrpSpPr/>
          <p:nvPr/>
        </p:nvGrpSpPr>
        <p:grpSpPr>
          <a:xfrm>
            <a:off x="6502400" y="3540760"/>
            <a:ext cx="2885440" cy="2885440"/>
            <a:chOff x="6471920" y="3540760"/>
            <a:chExt cx="2885440" cy="2885440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33984BD0-755D-4577-1F1D-8E8ED3C59637}"/>
                </a:ext>
              </a:extLst>
            </p:cNvPr>
            <p:cNvSpPr/>
            <p:nvPr/>
          </p:nvSpPr>
          <p:spPr>
            <a:xfrm>
              <a:off x="6471920" y="3540760"/>
              <a:ext cx="2885440" cy="288544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0820800C-D93F-E76A-8915-FE20624DB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7" r="1307"/>
            <a:stretch/>
          </p:blipFill>
          <p:spPr>
            <a:xfrm>
              <a:off x="6557924" y="3777605"/>
              <a:ext cx="2558624" cy="2558624"/>
            </a:xfrm>
            <a:prstGeom prst="ellipse">
              <a:avLst/>
            </a:prstGeom>
          </p:spPr>
        </p:pic>
      </p:grpSp>
      <p:pic>
        <p:nvPicPr>
          <p:cNvPr id="25" name="Imagem 24" descr="Logotipo&#10;&#10;Descrição gerada automaticamente">
            <a:extLst>
              <a:ext uri="{FF2B5EF4-FFF2-40B4-BE49-F238E27FC236}">
                <a16:creationId xmlns:a16="http://schemas.microsoft.com/office/drawing/2014/main" id="{70F18CA9-D0B9-BE67-8DE7-AB8F46C92CE5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604" y="5730757"/>
            <a:ext cx="855032" cy="854392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17190395-4A65-03C4-24DC-463B294C5C57}"/>
              </a:ext>
            </a:extLst>
          </p:cNvPr>
          <p:cNvSpPr txBox="1"/>
          <p:nvPr/>
        </p:nvSpPr>
        <p:spPr>
          <a:xfrm>
            <a:off x="2579696" y="666800"/>
            <a:ext cx="192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A9C07"/>
                </a:solidFill>
              </a:rPr>
              <a:t>Fernanda Caetano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D287E51-3BA7-68EF-E863-2B0FE704585B}"/>
              </a:ext>
            </a:extLst>
          </p:cNvPr>
          <p:cNvSpPr txBox="1"/>
          <p:nvPr/>
        </p:nvSpPr>
        <p:spPr>
          <a:xfrm>
            <a:off x="685666" y="6215817"/>
            <a:ext cx="218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A9C07"/>
                </a:solidFill>
              </a:rPr>
              <a:t>Pedro </a:t>
            </a:r>
            <a:r>
              <a:rPr lang="pt-BR" b="1" dirty="0" err="1">
                <a:solidFill>
                  <a:srgbClr val="FA9C07"/>
                </a:solidFill>
              </a:rPr>
              <a:t>Psydenstricker</a:t>
            </a:r>
            <a:endParaRPr lang="pt-BR" b="1" dirty="0">
              <a:solidFill>
                <a:srgbClr val="FA9C07"/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81F4BF2-FAE1-47F8-9636-57F4A70092D5}"/>
              </a:ext>
            </a:extLst>
          </p:cNvPr>
          <p:cNvSpPr txBox="1"/>
          <p:nvPr/>
        </p:nvSpPr>
        <p:spPr>
          <a:xfrm>
            <a:off x="5258329" y="3493451"/>
            <a:ext cx="1322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A9C07"/>
                </a:solidFill>
              </a:rPr>
              <a:t>Rafael </a:t>
            </a:r>
            <a:r>
              <a:rPr lang="pt-BR" b="1" dirty="0" err="1">
                <a:solidFill>
                  <a:srgbClr val="FA9C07"/>
                </a:solidFill>
              </a:rPr>
              <a:t>Verly</a:t>
            </a:r>
            <a:endParaRPr lang="pt-BR" b="1" dirty="0">
              <a:solidFill>
                <a:srgbClr val="FA9C07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50EC078C-1B16-EA9F-13FC-6E80D27FDF8E}"/>
              </a:ext>
            </a:extLst>
          </p:cNvPr>
          <p:cNvSpPr txBox="1"/>
          <p:nvPr/>
        </p:nvSpPr>
        <p:spPr>
          <a:xfrm>
            <a:off x="7985715" y="664831"/>
            <a:ext cx="1559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A9C07"/>
                </a:solidFill>
              </a:rPr>
              <a:t>Pedro Arnaldo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0913CC5D-CA14-C435-06C4-651B9D50983A}"/>
              </a:ext>
            </a:extLst>
          </p:cNvPr>
          <p:cNvSpPr txBox="1"/>
          <p:nvPr/>
        </p:nvSpPr>
        <p:spPr>
          <a:xfrm>
            <a:off x="8812299" y="6060440"/>
            <a:ext cx="1543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>
                <a:solidFill>
                  <a:srgbClr val="FA9C07"/>
                </a:solidFill>
              </a:rPr>
              <a:t>Izabele</a:t>
            </a:r>
            <a:r>
              <a:rPr lang="pt-BR" b="1" dirty="0">
                <a:solidFill>
                  <a:srgbClr val="FA9C07"/>
                </a:solidFill>
              </a:rPr>
              <a:t> Soares</a:t>
            </a:r>
          </a:p>
        </p:txBody>
      </p:sp>
    </p:spTree>
    <p:extLst>
      <p:ext uri="{BB962C8B-B14F-4D97-AF65-F5344CB8AC3E}">
        <p14:creationId xmlns:p14="http://schemas.microsoft.com/office/powerpoint/2010/main" val="892251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BEA80075-81D7-8995-3B66-DD515DFCC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74442">
            <a:off x="-2788804" y="3606840"/>
            <a:ext cx="3352800" cy="523875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C1C63507-A978-BA62-2823-8ADDFEE489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87537" y="-2924907"/>
            <a:ext cx="3619500" cy="3886200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9AF13EC5-3A82-4230-4792-9BDA405F36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35455" y="2581869"/>
            <a:ext cx="5447525" cy="1694263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594D0CCF-02DF-41E9-531C-FD520F6D64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31223" y="2637756"/>
            <a:ext cx="3170859" cy="158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10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áfico 11">
            <a:extLst>
              <a:ext uri="{FF2B5EF4-FFF2-40B4-BE49-F238E27FC236}">
                <a16:creationId xmlns:a16="http://schemas.microsoft.com/office/drawing/2014/main" id="{0BF7FDFE-5E2F-CDCF-D614-0F88A25A0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1223" y="2637756"/>
            <a:ext cx="2923779" cy="1582488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BEA80075-81D7-8995-3B66-DD515DFCCD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974442">
            <a:off x="-2788804" y="3606840"/>
            <a:ext cx="3352800" cy="523875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C1C63507-A978-BA62-2823-8ADDFEE489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87537" y="-2924907"/>
            <a:ext cx="3619500" cy="388620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BAC9A239-22A3-2831-649E-B0A7D6DE53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35455" y="2581869"/>
            <a:ext cx="5447525" cy="169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94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BEA80075-81D7-8995-3B66-DD515DFCC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74442">
            <a:off x="-2624680" y="-660360"/>
            <a:ext cx="3352800" cy="523875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C1C63507-A978-BA62-2823-8ADDFEE489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64090" y="3429000"/>
            <a:ext cx="3619500" cy="3886200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ABA44365-9D11-0944-0D97-0EC2DA762C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501" y="146321"/>
            <a:ext cx="3033899" cy="303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99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BEA80075-81D7-8995-3B66-DD515DFCC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74442">
            <a:off x="-2624680" y="-660360"/>
            <a:ext cx="3352800" cy="523875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C1C63507-A978-BA62-2823-8ADDFEE489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64090" y="3429000"/>
            <a:ext cx="3619500" cy="3886200"/>
          </a:xfrm>
          <a:prstGeom prst="rect">
            <a:avLst/>
          </a:prstGeom>
        </p:spPr>
      </p:pic>
      <p:pic>
        <p:nvPicPr>
          <p:cNvPr id="1026" name="Picture 2" descr="Loan - Free business and finance icons">
            <a:extLst>
              <a:ext uri="{FF2B5EF4-FFF2-40B4-BE49-F238E27FC236}">
                <a16:creationId xmlns:a16="http://schemas.microsoft.com/office/drawing/2014/main" id="{80DE4A6F-FC6C-3822-5DE1-BD36F2F10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963" y="2010177"/>
            <a:ext cx="242887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ABA44365-9D11-0944-0D97-0EC2DA762C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501" y="146321"/>
            <a:ext cx="3033899" cy="3033899"/>
          </a:xfrm>
          <a:prstGeom prst="rect">
            <a:avLst/>
          </a:prstGeom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43F4E5E3-22D4-069E-C098-354F684ECBCB}"/>
              </a:ext>
            </a:extLst>
          </p:cNvPr>
          <p:cNvCxnSpPr>
            <a:cxnSpLocks/>
          </p:cNvCxnSpPr>
          <p:nvPr/>
        </p:nvCxnSpPr>
        <p:spPr>
          <a:xfrm>
            <a:off x="6047400" y="2041328"/>
            <a:ext cx="1623563" cy="7552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687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BEA80075-81D7-8995-3B66-DD515DFCC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74442">
            <a:off x="-2624680" y="-660360"/>
            <a:ext cx="3352800" cy="523875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C1C63507-A978-BA62-2823-8ADDFEE489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64090" y="3429000"/>
            <a:ext cx="3619500" cy="3886200"/>
          </a:xfrm>
          <a:prstGeom prst="rect">
            <a:avLst/>
          </a:prstGeom>
        </p:spPr>
      </p:pic>
      <p:pic>
        <p:nvPicPr>
          <p:cNvPr id="1026" name="Picture 2" descr="Loan - Free business and finance icons">
            <a:extLst>
              <a:ext uri="{FF2B5EF4-FFF2-40B4-BE49-F238E27FC236}">
                <a16:creationId xmlns:a16="http://schemas.microsoft.com/office/drawing/2014/main" id="{80DE4A6F-FC6C-3822-5DE1-BD36F2F10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963" y="2010177"/>
            <a:ext cx="242887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0724C01A-906A-7324-DB8A-F414991D82FF}"/>
              </a:ext>
            </a:extLst>
          </p:cNvPr>
          <p:cNvGrpSpPr/>
          <p:nvPr/>
        </p:nvGrpSpPr>
        <p:grpSpPr>
          <a:xfrm>
            <a:off x="2947518" y="4085065"/>
            <a:ext cx="2428875" cy="2428875"/>
            <a:chOff x="6533483" y="3538537"/>
            <a:chExt cx="2428875" cy="2428875"/>
          </a:xfrm>
        </p:grpSpPr>
        <p:pic>
          <p:nvPicPr>
            <p:cNvPr id="2" name="Picture 2" descr="Loan - Free business and finance icons">
              <a:extLst>
                <a:ext uri="{FF2B5EF4-FFF2-40B4-BE49-F238E27FC236}">
                  <a16:creationId xmlns:a16="http://schemas.microsoft.com/office/drawing/2014/main" id="{AC6912E0-23A6-0D75-4001-429BFD09A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3483" y="3538537"/>
              <a:ext cx="2428875" cy="2428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Loan - Free business and finance icons">
              <a:extLst>
                <a:ext uri="{FF2B5EF4-FFF2-40B4-BE49-F238E27FC236}">
                  <a16:creationId xmlns:a16="http://schemas.microsoft.com/office/drawing/2014/main" id="{66C305F5-A5D5-5894-3DD9-2E9D0E333B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165" t="35883" r="42718" b="54706"/>
            <a:stretch/>
          </p:blipFill>
          <p:spPr bwMode="auto">
            <a:xfrm rot="10800000">
              <a:off x="7572375" y="4419601"/>
              <a:ext cx="342900" cy="228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Loan - Free business and finance icons">
              <a:extLst>
                <a:ext uri="{FF2B5EF4-FFF2-40B4-BE49-F238E27FC236}">
                  <a16:creationId xmlns:a16="http://schemas.microsoft.com/office/drawing/2014/main" id="{89E8870B-6179-9DA8-3CE9-77D44C1C16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40" t="57812" r="57227" b="33858"/>
            <a:stretch/>
          </p:blipFill>
          <p:spPr bwMode="auto">
            <a:xfrm>
              <a:off x="7511034" y="5111587"/>
              <a:ext cx="404242" cy="387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Imagem 8" descr="Ícone&#10;&#10;Descrição gerada automaticamente">
              <a:extLst>
                <a:ext uri="{FF2B5EF4-FFF2-40B4-BE49-F238E27FC236}">
                  <a16:creationId xmlns:a16="http://schemas.microsoft.com/office/drawing/2014/main" id="{554DBEBF-440C-7637-A4C9-5EB2DBDC4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8083" y="5108630"/>
              <a:ext cx="450143" cy="450143"/>
            </a:xfrm>
            <a:prstGeom prst="rect">
              <a:avLst/>
            </a:prstGeom>
          </p:spPr>
        </p:pic>
      </p:grp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3419EFE3-FB16-773C-915B-4BE5586BBDDA}"/>
              </a:ext>
            </a:extLst>
          </p:cNvPr>
          <p:cNvCxnSpPr>
            <a:cxnSpLocks/>
          </p:cNvCxnSpPr>
          <p:nvPr/>
        </p:nvCxnSpPr>
        <p:spPr>
          <a:xfrm flipH="1">
            <a:off x="5904874" y="4439052"/>
            <a:ext cx="1501766" cy="93304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ABA44365-9D11-0944-0D97-0EC2DA762C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501" y="146321"/>
            <a:ext cx="3033899" cy="3033899"/>
          </a:xfrm>
          <a:prstGeom prst="rect">
            <a:avLst/>
          </a:prstGeom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43F4E5E3-22D4-069E-C098-354F684ECBCB}"/>
              </a:ext>
            </a:extLst>
          </p:cNvPr>
          <p:cNvCxnSpPr>
            <a:cxnSpLocks/>
          </p:cNvCxnSpPr>
          <p:nvPr/>
        </p:nvCxnSpPr>
        <p:spPr>
          <a:xfrm>
            <a:off x="6047400" y="2041328"/>
            <a:ext cx="1623563" cy="7552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890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BEA80075-81D7-8995-3B66-DD515DFCC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74442">
            <a:off x="-2624680" y="-660360"/>
            <a:ext cx="3352800" cy="523875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C1C63507-A978-BA62-2823-8ADDFEE489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64090" y="3429000"/>
            <a:ext cx="3619500" cy="38862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7E34E68-AD62-C43E-14B1-7858C982E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7987" y="121048"/>
            <a:ext cx="4856563" cy="299169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C32080B-B042-C00C-5487-FB791C2EB8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4550" y="3277890"/>
            <a:ext cx="4457700" cy="3180693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DDD533B7-12EA-6F63-2200-98A5570E5DDF}"/>
              </a:ext>
            </a:extLst>
          </p:cNvPr>
          <p:cNvGrpSpPr/>
          <p:nvPr/>
        </p:nvGrpSpPr>
        <p:grpSpPr>
          <a:xfrm>
            <a:off x="6860158" y="400873"/>
            <a:ext cx="4355212" cy="2147786"/>
            <a:chOff x="5953125" y="693295"/>
            <a:chExt cx="4355212" cy="2147786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1EC1C992-47B8-B78A-31A1-50F0564FCE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29038"/>
            <a:stretch/>
          </p:blipFill>
          <p:spPr>
            <a:xfrm>
              <a:off x="5953125" y="693295"/>
              <a:ext cx="4352925" cy="2147786"/>
            </a:xfrm>
            <a:prstGeom prst="rect">
              <a:avLst/>
            </a:prstGeom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6B7F6353-25AE-5CF5-9C52-5E10AFC4B2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0096" t="18277" r="5937"/>
            <a:stretch/>
          </p:blipFill>
          <p:spPr>
            <a:xfrm>
              <a:off x="5987797" y="1085849"/>
              <a:ext cx="4320540" cy="1755231"/>
            </a:xfrm>
            <a:prstGeom prst="rect">
              <a:avLst/>
            </a:prstGeom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BD24AA55-C092-BBD5-6C75-D726594A1F4C}"/>
              </a:ext>
            </a:extLst>
          </p:cNvPr>
          <p:cNvGrpSpPr>
            <a:grpSpLocks noChangeAspect="1"/>
          </p:cNvGrpSpPr>
          <p:nvPr/>
        </p:nvGrpSpPr>
        <p:grpSpPr>
          <a:xfrm>
            <a:off x="1207769" y="3332950"/>
            <a:ext cx="4457701" cy="3376613"/>
            <a:chOff x="1638300" y="0"/>
            <a:chExt cx="8915400" cy="6753225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9ECE1FCF-FE24-4AB8-670A-BDF207568D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28"/>
            <a:stretch/>
          </p:blipFill>
          <p:spPr bwMode="auto">
            <a:xfrm>
              <a:off x="1638300" y="0"/>
              <a:ext cx="8915400" cy="6753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A52008D0-04FE-1798-C696-0A17DCF782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1" t="92778" r="72222"/>
            <a:stretch/>
          </p:blipFill>
          <p:spPr bwMode="auto">
            <a:xfrm>
              <a:off x="1847850" y="6257925"/>
              <a:ext cx="2266949" cy="495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49075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BEA80075-81D7-8995-3B66-DD515DFCC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74442">
            <a:off x="-2624680" y="-660360"/>
            <a:ext cx="3352800" cy="523875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C1C63507-A978-BA62-2823-8ADDFEE489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64090" y="3429000"/>
            <a:ext cx="3619500" cy="3886200"/>
          </a:xfrm>
          <a:prstGeom prst="rect">
            <a:avLst/>
          </a:prstGeom>
        </p:spPr>
      </p:pic>
      <p:pic>
        <p:nvPicPr>
          <p:cNvPr id="19" name="Imagem 18" descr="Interface gráfica do usuário&#10;&#10;Descrição gerada automaticamente">
            <a:extLst>
              <a:ext uri="{FF2B5EF4-FFF2-40B4-BE49-F238E27FC236}">
                <a16:creationId xmlns:a16="http://schemas.microsoft.com/office/drawing/2014/main" id="{0A6463BE-8C91-0623-7EDF-7D120A0575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105"/>
          <a:stretch/>
        </p:blipFill>
        <p:spPr>
          <a:xfrm>
            <a:off x="672254" y="3205870"/>
            <a:ext cx="4570340" cy="3352196"/>
          </a:xfrm>
          <a:prstGeom prst="rect">
            <a:avLst/>
          </a:prstGeom>
        </p:spPr>
      </p:pic>
      <p:pic>
        <p:nvPicPr>
          <p:cNvPr id="14" name="Imagem 1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ADBFC76A-FADB-C837-7A7B-CAD98231B3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840" y="157870"/>
            <a:ext cx="4572000" cy="3048000"/>
          </a:xfrm>
          <a:prstGeom prst="rect">
            <a:avLst/>
          </a:prstGeom>
        </p:spPr>
      </p:pic>
      <p:pic>
        <p:nvPicPr>
          <p:cNvPr id="20" name="Imagem 19" descr="Forma&#10;&#10;Descrição gerada automaticamente com confiança baixa">
            <a:extLst>
              <a:ext uri="{FF2B5EF4-FFF2-40B4-BE49-F238E27FC236}">
                <a16:creationId xmlns:a16="http://schemas.microsoft.com/office/drawing/2014/main" id="{2D7DB061-5E1D-993F-115B-3DBC94BDFAD4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594" y="2743199"/>
            <a:ext cx="1537807" cy="153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139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A9BA7970-7DFB-D438-F032-F3EED9C30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38593166-C9A4-CE22-B781-348FED00D0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798445" y="-1059180"/>
            <a:ext cx="3371850" cy="52578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902220C4-F639-48E8-ADCD-F79CBA6222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04132" y="4198620"/>
            <a:ext cx="3609975" cy="3886200"/>
          </a:xfrm>
          <a:prstGeom prst="rect">
            <a:avLst/>
          </a:prstGeom>
        </p:spPr>
      </p:pic>
      <p:pic>
        <p:nvPicPr>
          <p:cNvPr id="3" name="Imagem 2" descr="Logotipo, nome da empresa&#10;&#10;Descrição gerada automaticamente">
            <a:extLst>
              <a:ext uri="{FF2B5EF4-FFF2-40B4-BE49-F238E27FC236}">
                <a16:creationId xmlns:a16="http://schemas.microsoft.com/office/drawing/2014/main" id="{A6BF7A3D-2C09-61C6-78A1-7FDF575E98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746869"/>
            <a:ext cx="9677400" cy="336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33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A9BA7970-7DFB-D438-F032-F3EED9C30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38593166-C9A4-CE22-B781-348FED00D0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798445" y="-1059180"/>
            <a:ext cx="3371850" cy="52578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902220C4-F639-48E8-ADCD-F79CBA6222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04132" y="4198620"/>
            <a:ext cx="3609975" cy="3886200"/>
          </a:xfrm>
          <a:prstGeom prst="rect">
            <a:avLst/>
          </a:prstGeom>
        </p:spPr>
      </p:pic>
      <p:pic>
        <p:nvPicPr>
          <p:cNvPr id="8" name="Imagem 7" descr="Forma&#10;&#10;Descrição gerada automaticamente com confiança baixa">
            <a:extLst>
              <a:ext uri="{FF2B5EF4-FFF2-40B4-BE49-F238E27FC236}">
                <a16:creationId xmlns:a16="http://schemas.microsoft.com/office/drawing/2014/main" id="{DCAD4F34-36D0-C598-58A6-B9FAB446F977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245" y="1323404"/>
            <a:ext cx="4020691" cy="402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34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▶ WeBid -apartamento">
            <a:hlinkClick r:id="" action="ppaction://media"/>
            <a:extLst>
              <a:ext uri="{FF2B5EF4-FFF2-40B4-BE49-F238E27FC236}">
                <a16:creationId xmlns:a16="http://schemas.microsoft.com/office/drawing/2014/main" id="{780797B2-7742-1F49-C083-AC19FD93DD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2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167</Words>
  <Application>Microsoft Office PowerPoint</Application>
  <PresentationFormat>Widescreen</PresentationFormat>
  <Paragraphs>26</Paragraphs>
  <Slides>15</Slides>
  <Notes>6</Notes>
  <HiddenSlides>0</HiddenSlides>
  <MMClips>2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0" baseType="lpstr">
      <vt:lpstr>Arial</vt:lpstr>
      <vt:lpstr>Arial Rounded MT Bold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Izabele Cabral</dc:creator>
  <cp:lastModifiedBy>Izabele Cabral</cp:lastModifiedBy>
  <cp:revision>7</cp:revision>
  <dcterms:created xsi:type="dcterms:W3CDTF">2023-09-20T03:52:51Z</dcterms:created>
  <dcterms:modified xsi:type="dcterms:W3CDTF">2023-09-20T13:15:09Z</dcterms:modified>
</cp:coreProperties>
</file>